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6436" autoAdjust="0"/>
  </p:normalViewPr>
  <p:slideViewPr>
    <p:cSldViewPr snapToGrid="0">
      <p:cViewPr varScale="1">
        <p:scale>
          <a:sx n="117" d="100"/>
          <a:sy n="117" d="100"/>
        </p:scale>
        <p:origin x="31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ABCBF-2366-428A-A085-68B3E762F9E2}" type="datetimeFigureOut">
              <a:rPr lang="zh-CN" altLang="en-US" smtClean="0"/>
              <a:t>2019/7/11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EEED1-0F73-4367-874A-EBE6EE59F9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02358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ABCBF-2366-428A-A085-68B3E762F9E2}" type="datetimeFigureOut">
              <a:rPr lang="zh-CN" altLang="en-US" smtClean="0"/>
              <a:t>2019/7/11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EEED1-0F73-4367-874A-EBE6EE59F9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66937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ABCBF-2366-428A-A085-68B3E762F9E2}" type="datetimeFigureOut">
              <a:rPr lang="zh-CN" altLang="en-US" smtClean="0"/>
              <a:t>2019/7/11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EEED1-0F73-4367-874A-EBE6EE59F9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7715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ABCBF-2366-428A-A085-68B3E762F9E2}" type="datetimeFigureOut">
              <a:rPr lang="zh-CN" altLang="en-US" smtClean="0"/>
              <a:t>2019/7/11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EEED1-0F73-4367-874A-EBE6EE59F9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97956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ABCBF-2366-428A-A085-68B3E762F9E2}" type="datetimeFigureOut">
              <a:rPr lang="zh-CN" altLang="en-US" smtClean="0"/>
              <a:t>2019/7/11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EEED1-0F73-4367-874A-EBE6EE59F9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79224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ABCBF-2366-428A-A085-68B3E762F9E2}" type="datetimeFigureOut">
              <a:rPr lang="zh-CN" altLang="en-US" smtClean="0"/>
              <a:t>2019/7/11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EEED1-0F73-4367-874A-EBE6EE59F9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52220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ABCBF-2366-428A-A085-68B3E762F9E2}" type="datetimeFigureOut">
              <a:rPr lang="zh-CN" altLang="en-US" smtClean="0"/>
              <a:t>2019/7/11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EEED1-0F73-4367-874A-EBE6EE59F9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34638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ABCBF-2366-428A-A085-68B3E762F9E2}" type="datetimeFigureOut">
              <a:rPr lang="zh-CN" altLang="en-US" smtClean="0"/>
              <a:t>2019/7/11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EEED1-0F73-4367-874A-EBE6EE59F9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60029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ABCBF-2366-428A-A085-68B3E762F9E2}" type="datetimeFigureOut">
              <a:rPr lang="zh-CN" altLang="en-US" smtClean="0"/>
              <a:t>2019/7/11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EEED1-0F73-4367-874A-EBE6EE59F9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7873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ABCBF-2366-428A-A085-68B3E762F9E2}" type="datetimeFigureOut">
              <a:rPr lang="zh-CN" altLang="en-US" smtClean="0"/>
              <a:t>2019/7/11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EEED1-0F73-4367-874A-EBE6EE59F9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00023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ABCBF-2366-428A-A085-68B3E762F9E2}" type="datetimeFigureOut">
              <a:rPr lang="zh-CN" altLang="en-US" smtClean="0"/>
              <a:t>2019/7/11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EEED1-0F73-4367-874A-EBE6EE59F9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46382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DABCBF-2366-428A-A085-68B3E762F9E2}" type="datetimeFigureOut">
              <a:rPr lang="zh-CN" altLang="en-US" smtClean="0"/>
              <a:t>2019/7/11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CEEED1-0F73-4367-874A-EBE6EE59F9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7255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err="1" smtClean="0"/>
              <a:t>fawefewaf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 err="1" smtClean="0"/>
              <a:t>wefewaf</a:t>
            </a:r>
            <a:endParaRPr lang="zh-CN" altLang="en-US" dirty="0"/>
          </a:p>
        </p:txBody>
      </p:sp>
      <p:pic>
        <p:nvPicPr>
          <p:cNvPr id="4" name="68C4A5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34938"/>
            <a:ext cx="12192000" cy="658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958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mtClean="0"/>
              <a:t>Aa 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42002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3</Words>
  <Application>Microsoft Office PowerPoint</Application>
  <PresentationFormat>宽屏</PresentationFormat>
  <Paragraphs>3</Paragraphs>
  <Slides>2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</vt:i4>
      </vt:variant>
    </vt:vector>
  </HeadingPairs>
  <TitlesOfParts>
    <vt:vector size="6" baseType="lpstr">
      <vt:lpstr>等线</vt:lpstr>
      <vt:lpstr>等线 Light</vt:lpstr>
      <vt:lpstr>Arial</vt:lpstr>
      <vt:lpstr>Office 主题​​</vt:lpstr>
      <vt:lpstr>fawefewaf</vt:lpstr>
      <vt:lpstr>PowerPoint 演示文稿</vt:lpstr>
    </vt:vector>
  </TitlesOfParts>
  <Company>Tencent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fawefewaf</dc:title>
  <dc:creator>jasonzyang(杨铮)</dc:creator>
  <cp:lastModifiedBy>jasonzyang(杨铮)</cp:lastModifiedBy>
  <cp:revision>7</cp:revision>
  <dcterms:created xsi:type="dcterms:W3CDTF">2019-07-11T06:46:57Z</dcterms:created>
  <dcterms:modified xsi:type="dcterms:W3CDTF">2019-07-11T07:05:59Z</dcterms:modified>
</cp:coreProperties>
</file>